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BEF1-E3ED-1E12-9840-CFE4438B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A736E-00F6-1DC5-CE79-6D88CE50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216-AA8E-465C-BC69-8CA4F67AADEE}" type="datetimeFigureOut">
              <a:rPr lang="pt-PT" smtClean="0"/>
              <a:t>21/07/2025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AABC5-3789-D840-2CA3-2D9C2442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1D95B-B250-178C-F04C-30FE7B02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C2D2-2DE1-460A-8E47-5710FF9BD0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023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ED05BB-F24A-8AE1-1321-51CF2412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0C5F2-6B21-D3A5-C322-C76ABBA1F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7C908-A81B-832A-8124-5E052B3FC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1D216-AA8E-465C-BC69-8CA4F67AADEE}" type="datetimeFigureOut">
              <a:rPr lang="pt-PT" smtClean="0"/>
              <a:t>21/07/2025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384BC-2797-ABF0-CBF5-699E9D213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F937-84EC-DC8D-841F-411D65293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CFC2D2-2DE1-460A-8E47-5710FF9BD0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98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CB196-8326-B877-D1E5-1618E59E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B67BB-61DA-D4C7-5F45-C07E3A001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3483B-4C01-B3DA-15E8-BFB0CDB7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AC05A-5FF8-F928-CE3B-EE99F0066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8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39040-85A6-778C-1D76-5EF93DC4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4A7FF-864E-1F22-1168-59C89E1B0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5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E76A94-8DD4-9484-0196-30BE4A44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3B00C-59FD-B78C-3A3B-AD3C21A44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68D190-491D-5842-5835-EC0A8025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B1430-0C76-5A18-B90F-44C1129CE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5E989A-90D7-7BF7-767B-78D64C3B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7D2BB-79F5-1D04-E740-6CA4FE398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8DA58-EAB3-402A-27AF-EA646BD1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154D9-EF6B-6D99-6338-0B7A6B4F4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37CE8-B165-9AED-4692-EEF4D9C5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3EF4E-4185-C199-DA6B-3EC1A96145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5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2AFC3-8FB7-C53E-96AC-A6193AD2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2F6EE-5911-D6E1-9927-357EB5D93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D6710-FB79-FC61-DD10-FE8CE0E5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11E0B-1500-2D51-46F0-A773A76DA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5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A4E73-8EB1-F3F7-0238-543683E3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DD24C-7797-6BD5-AB2B-665C671B9B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B74253-EE85-E6E1-7B9C-BC410795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5A247-9053-9C13-5F30-6E867AE91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5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53E49-7072-EBAC-295D-859FBCA6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35337-CED1-57F2-C2C6-6757D1F2B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AEE75-42BF-3DD2-3A63-9CC44F4D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94E60-B05F-4E61-C3FE-E0C9C3D64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9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9B8CCC-3A53-A8A2-6995-CB978FBD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BFA55-888B-DC5A-D18D-5FF11DB82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45CD0B-E5F9-430C-0A44-9658AAD6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91610-2931-ACE8-B3BA-01BBD5E53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88B66-D799-6CE3-AA21-75A0EE9A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47837-14D3-6FE6-908E-EC1766AE0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51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070E3-73F0-AAD6-6E41-34E0E89C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1C416-FFFC-5D4B-8135-877F7EA8F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1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ECB226-FFE7-AD5B-EBB1-BE337CAF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6D2C9-4956-4043-FD89-182FBEC22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7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5B409-41C8-A234-7D3E-4C614CFF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D0ACF-5189-5F2B-EF9E-8C070261B1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3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264EC7-E5C3-1216-37B1-5FBEDFC2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2693B-F113-D9CB-6A45-3684705C9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9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1E7C9A-7F78-5A37-873E-F7351D6B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0E7B1-B826-A15A-4078-5D387E0A8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2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6BDED8-BEFE-ECBD-7C23-C1DB5BA2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1A22B-81CE-BC47-2DBC-C993FF37A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084EDF-FA6C-1D10-B3ED-019F305E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32A47-36C9-FDD2-0765-BC4CEEA67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3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F54EE-55D3-617C-303B-C6A17AF5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3D99C-13EC-8197-5288-8F7CB6B53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2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A2F5FC-3DBC-75B5-549F-9087F6B7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FB36F-931E-58CB-4DB4-69BA44A51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3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A0C514-5B42-D872-9538-DA6F9A40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ADF2E-532A-0DC7-1C68-419BAEEAE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C9B088-789F-8726-7C8C-6CA14853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141C0-2FCC-B7D9-292F-832613139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9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C18E84-1310-E0C3-B1EA-7825186F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FE462-0D6E-E51C-ED80-80D7E4B69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2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B6549E-D6A4-F7A9-B869-BF037BDB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4ED28-9FA1-549A-FC73-8542C2A89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D0CBB-DD3C-51EC-AD59-3D764ECE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C87D6-DB26-7F08-A7D1-006A2AC69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5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0FCA8-B298-0977-6FA2-9CC967ED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1E66B-6BEA-68DF-EEDC-E0E0641832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9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25CC5C-AB6D-18DB-53B7-D9D524B8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BAC6C-CBA0-CAAE-D0C6-6FEE06D24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C01E71-A0D0-D701-C9A7-9E23EB56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FC6B1-29C4-25FB-3F90-7666714C1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2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António Gomes Correia</dc:creator>
  <cp:lastModifiedBy>António Gomes Correia</cp:lastModifiedBy>
  <cp:revision>1</cp:revision>
  <dcterms:created xsi:type="dcterms:W3CDTF">2025-07-21T10:25:12Z</dcterms:created>
  <dcterms:modified xsi:type="dcterms:W3CDTF">2025-07-21T10:25:12Z</dcterms:modified>
</cp:coreProperties>
</file>